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21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385762" y="713320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285750" y="6471216"/>
            <a:ext cx="6343650" cy="1629833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85750" y="5181600"/>
            <a:ext cx="6343650" cy="12192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93DD-A62F-4C2A-B6E1-C6515BF46052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6172200" y="8631936"/>
            <a:ext cx="569214" cy="329184"/>
          </a:xfrm>
        </p:spPr>
        <p:txBody>
          <a:bodyPr/>
          <a:lstStyle/>
          <a:p>
            <a:fld id="{917A3C4D-45D2-4B87-B7F9-564A96166E8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93DD-A62F-4C2A-B6E1-C6515BF46052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C4D-45D2-4B87-B7F9-564A96166E8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143500" y="732369"/>
            <a:ext cx="1371600" cy="780203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732369"/>
            <a:ext cx="4686300" cy="780203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93DD-A62F-4C2A-B6E1-C6515BF46052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C4D-45D2-4B87-B7F9-564A96166E8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93DD-A62F-4C2A-B6E1-C6515BF46052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2686050" y="101601"/>
            <a:ext cx="2171700" cy="385233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6172200" y="8631936"/>
            <a:ext cx="569214" cy="329184"/>
          </a:xfrm>
        </p:spPr>
        <p:txBody>
          <a:bodyPr/>
          <a:lstStyle/>
          <a:p>
            <a:fld id="{917A3C4D-45D2-4B87-B7F9-564A96166E8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385762" y="459320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285750" y="2235200"/>
            <a:ext cx="6343650" cy="16256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93DD-A62F-4C2A-B6E1-C6515BF46052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C4D-45D2-4B87-B7F9-564A96166E8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35356" y="3929447"/>
            <a:ext cx="6515100" cy="1579767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226314" y="609600"/>
            <a:ext cx="6515100" cy="1121664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228600" y="2133600"/>
            <a:ext cx="3143250" cy="629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3486150" y="2133600"/>
            <a:ext cx="3257550" cy="629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93DD-A62F-4C2A-B6E1-C6515BF46052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C4D-45D2-4B87-B7F9-564A96166E8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228600" y="7213600"/>
            <a:ext cx="6457950" cy="117686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11083" y="889000"/>
            <a:ext cx="3217917" cy="853016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3483769" y="889000"/>
            <a:ext cx="3219181" cy="853016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11083" y="1754717"/>
            <a:ext cx="3217917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3486548" y="1754717"/>
            <a:ext cx="3216402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93DD-A62F-4C2A-B6E1-C6515BF46052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172200" y="8636000"/>
            <a:ext cx="571500" cy="329184"/>
          </a:xfrm>
        </p:spPr>
        <p:txBody>
          <a:bodyPr/>
          <a:lstStyle/>
          <a:p>
            <a:fld id="{917A3C4D-45D2-4B87-B7F9-564A96166E8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385762" y="8026401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226314" y="609600"/>
            <a:ext cx="6515100" cy="1121664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93DD-A62F-4C2A-B6E1-C6515BF46052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C4D-45D2-4B87-B7F9-564A96166E8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93DD-A62F-4C2A-B6E1-C6515BF46052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C4D-45D2-4B87-B7F9-564A96166E8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385762" y="779882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42900" y="7315200"/>
            <a:ext cx="6343650" cy="694267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342900" y="812800"/>
            <a:ext cx="2256235" cy="64008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2681287" y="812800"/>
            <a:ext cx="4005263" cy="6400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93DD-A62F-4C2A-B6E1-C6515BF46052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C4D-45D2-4B87-B7F9-564A96166E8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2628900" y="822179"/>
            <a:ext cx="3771900" cy="48768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93DD-A62F-4C2A-B6E1-C6515BF46052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C4D-45D2-4B87-B7F9-564A96166E8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285750" y="6658347"/>
            <a:ext cx="4400550" cy="696384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285750" y="7377624"/>
            <a:ext cx="4400550" cy="1024467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385762" y="1401198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228600" y="2072217"/>
            <a:ext cx="6515100" cy="603461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4857750" y="101601"/>
            <a:ext cx="1885950" cy="38523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FBF93DD-A62F-4C2A-B6E1-C6515BF46052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2343150" y="101601"/>
            <a:ext cx="2514600" cy="385233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172200" y="8636001"/>
            <a:ext cx="571500" cy="325967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17A3C4D-45D2-4B87-B7F9-564A96166E8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228600" y="609600"/>
            <a:ext cx="6515100" cy="1117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385762" y="1401198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385762" y="1410649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G:\img27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4282"/>
            <a:ext cx="6858000" cy="1507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8" y="8072462"/>
            <a:ext cx="6429420" cy="89225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5" name="TextBox 14"/>
          <p:cNvSpPr txBox="1"/>
          <p:nvPr/>
        </p:nvSpPr>
        <p:spPr>
          <a:xfrm>
            <a:off x="2643182" y="2071670"/>
            <a:ext cx="3714776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solidFill>
                  <a:srgbClr val="00421E"/>
                </a:solidFill>
                <a:latin typeface="Times New Roman" pitchFamily="18" charset="0"/>
                <a:cs typeface="Times New Roman" pitchFamily="18" charset="0"/>
              </a:rPr>
              <a:t>Макет діючого двигуна в розрізі ВАЗ 2101</a:t>
            </a:r>
          </a:p>
          <a:p>
            <a:pPr algn="ctr"/>
            <a:r>
              <a:rPr lang="uk-UA" b="1" dirty="0" smtClean="0">
                <a:solidFill>
                  <a:srgbClr val="00421E"/>
                </a:solidFill>
                <a:latin typeface="Times New Roman" pitchFamily="18" charset="0"/>
                <a:cs typeface="Times New Roman" pitchFamily="18" charset="0"/>
              </a:rPr>
              <a:t>Паспорт, інструкція з експлуатації дидактичного засобу навчання</a:t>
            </a:r>
          </a:p>
          <a:p>
            <a:pPr lvl="4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Вовченко Юрій</a:t>
            </a:r>
          </a:p>
          <a:p>
            <a:pPr lvl="4"/>
            <a:r>
              <a:rPr lang="uk-UA" sz="1600" b="1" dirty="0" err="1" smtClean="0">
                <a:latin typeface="Times New Roman" pitchFamily="18" charset="0"/>
                <a:cs typeface="Times New Roman" pitchFamily="18" charset="0"/>
              </a:rPr>
              <a:t>Гудзь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Владислав</a:t>
            </a:r>
          </a:p>
          <a:p>
            <a:pPr lvl="4"/>
            <a:r>
              <a:rPr lang="uk-UA" sz="1600" b="1" dirty="0" err="1" smtClean="0">
                <a:latin typeface="Times New Roman" pitchFamily="18" charset="0"/>
                <a:cs typeface="Times New Roman" pitchFamily="18" charset="0"/>
              </a:rPr>
              <a:t>Данч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Артур</a:t>
            </a:r>
          </a:p>
          <a:p>
            <a:pPr lvl="4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Костенко Максим</a:t>
            </a:r>
          </a:p>
          <a:p>
            <a:pPr lvl="4"/>
            <a:r>
              <a:rPr lang="uk-UA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Керівники:</a:t>
            </a:r>
          </a:p>
          <a:p>
            <a:pPr lvl="4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Лисенко </a:t>
            </a:r>
          </a:p>
          <a:p>
            <a:pPr lvl="4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Андрій Іванович, майстер в/н</a:t>
            </a:r>
          </a:p>
          <a:p>
            <a:pPr lvl="4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Кобець Микола Георгійович, майстер в/н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85992" y="5357818"/>
            <a:ext cx="43577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D:\Рабочий стол\Лисенко мотор\Лисенко мотор 003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42" y="4000496"/>
            <a:ext cx="3571900" cy="30718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94</TotalTime>
  <Words>37</Words>
  <Application>Microsoft Office PowerPoint</Application>
  <PresentationFormat>Екран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2" baseType="lpstr">
      <vt:lpstr>Трек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UPL</dc:creator>
  <cp:lastModifiedBy>Лена</cp:lastModifiedBy>
  <cp:revision>56</cp:revision>
  <dcterms:created xsi:type="dcterms:W3CDTF">2017-03-15T12:26:11Z</dcterms:created>
  <dcterms:modified xsi:type="dcterms:W3CDTF">2017-04-27T11:27:00Z</dcterms:modified>
</cp:coreProperties>
</file>